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306" r:id="rId4"/>
    <p:sldId id="292" r:id="rId5"/>
    <p:sldId id="294" r:id="rId6"/>
    <p:sldId id="299" r:id="rId7"/>
    <p:sldId id="30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302" r:id="rId18"/>
    <p:sldId id="304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301" r:id="rId29"/>
    <p:sldId id="277" r:id="rId30"/>
    <p:sldId id="278" r:id="rId31"/>
    <p:sldId id="283" r:id="rId32"/>
    <p:sldId id="296" r:id="rId33"/>
    <p:sldId id="284" r:id="rId34"/>
    <p:sldId id="285" r:id="rId35"/>
    <p:sldId id="298" r:id="rId36"/>
    <p:sldId id="297" r:id="rId37"/>
    <p:sldId id="286" r:id="rId38"/>
    <p:sldId id="28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bigenc.ru/c/sloistye-magnetiki-155137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bigenc.ru/c/tochka-neelia-b8ae1d" TargetMode="External"/><Relationship Id="rId3" Type="http://schemas.openxmlformats.org/officeDocument/2006/relationships/hyperlink" Target="https://bigenc.ru/c/ferromagnetizm-6900cb" TargetMode="External"/><Relationship Id="rId7" Type="http://schemas.openxmlformats.org/officeDocument/2006/relationships/hyperlink" Target="https://bigenc.ru/c/iony-63f2be" TargetMode="External"/><Relationship Id="rId12" Type="http://schemas.openxmlformats.org/officeDocument/2006/relationships/image" Target="../media/image31.png"/><Relationship Id="rId2" Type="http://schemas.openxmlformats.org/officeDocument/2006/relationships/hyperlink" Target="https://bigenc.ru/c/anti-f3639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igenc.ru/c/atom-8fe711" TargetMode="External"/><Relationship Id="rId11" Type="http://schemas.openxmlformats.org/officeDocument/2006/relationships/hyperlink" Target="https://bigenc.ru/c/magnitnaia-podreshiotka-44cd6a" TargetMode="External"/><Relationship Id="rId5" Type="http://schemas.openxmlformats.org/officeDocument/2006/relationships/hyperlink" Target="https://bigenc.ru/c/magnitnyi-moment-9fe8d5" TargetMode="External"/><Relationship Id="rId10" Type="http://schemas.openxmlformats.org/officeDocument/2006/relationships/hyperlink" Target="https://bigenc.ru/c/magnitnoe-pole-c3384f" TargetMode="External"/><Relationship Id="rId4" Type="http://schemas.openxmlformats.org/officeDocument/2006/relationships/hyperlink" Target="https://bigenc.ru/c/tviordoe-telo-e5875e" TargetMode="External"/><Relationship Id="rId9" Type="http://schemas.openxmlformats.org/officeDocument/2006/relationships/hyperlink" Target="https://bigenc.ru/c/magnitnaia-iacheika-ab21ed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bigenc.ru/c/fluktuatsii-11e7ba" TargetMode="External"/><Relationship Id="rId2" Type="http://schemas.openxmlformats.org/officeDocument/2006/relationships/hyperlink" Target="https://bigenc.ru/c/teplovoe-dvizhenie-atomov-i-molekul-3bf295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bigenc.ru/c/paramagnetizm-a8fcea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1%80%D0%B0%D0%BC%D0%B0%D0%B3%D0%BD%D0%B5%D1%82%D0%B8%D0%BA%D0%B8" TargetMode="External"/><Relationship Id="rId2" Type="http://schemas.openxmlformats.org/officeDocument/2006/relationships/hyperlink" Target="https://ru.wikipedia.org/wiki/%D0%94%D0%B8%D0%B0%D0%BC%D0%B0%D0%B3%D0%BD%D0%B5%D1%82%D0%B8%D0%BA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u.wikipedia.org/wiki/%D0%A4%D0%B5%D1%80%D1%80%D0%BE%D0%BC%D0%B0%D0%B3%D0%BD%D0%B5%D1%82%D0%B8%D0%BA%D0%B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="" xmlns:a16="http://schemas.microsoft.com/office/drawing/2014/main" id="{AE98A548-3B0B-42B5-B59C-D90BE7B7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Чувашский государственный университет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Раритетная лаборатория физики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raritet.chuvsu.ru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19. (РЭА).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Магнитное поле в веществе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Лекцию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</a:t>
            </a:r>
            <a:r>
              <a:rPr lang="ru-RU" altLang="ru-RU" sz="3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общей физики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Сорокин Геннадий Михайлович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075" name="Прямоугольник 2">
            <a:extLst>
              <a:ext uri="{FF2B5EF4-FFF2-40B4-BE49-F238E27FC236}">
                <a16:creationId xmlns="" xmlns:a16="http://schemas.microsoft.com/office/drawing/2014/main" id="{6EAED8F5-65FC-49AD-B2AD-7AAB279A7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84313"/>
            <a:ext cx="7704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3200" dirty="0">
              <a:latin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980728"/>
            <a:ext cx="2048972" cy="176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9448" y="404664"/>
            <a:ext cx="5369502" cy="5234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9278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9812" y="1023937"/>
            <a:ext cx="4524375" cy="4810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6718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6350" y="823912"/>
            <a:ext cx="6591300" cy="5210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7172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Магнитные моменты электронов и атомов.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Диамагнетизм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 парамагнетизм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Намагниченность. Магнитное поле в веществе.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Напряженность магнитного поля. Закон полного тока для магнитного поля в веществе.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5.Ферромагнетики.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При отсутствии внешнего магнитного поля магнитные моменты отдельных доменов ориентированы хаотически и компенсируют друг друга, поэтому результирующий магнитный момент ферромагнетика равен нулю и ферромагнетик не намагничен. Внешнее магнитное поле ориентирует по полю магнитные моменты не отдельных атомов, как это имеет место в случае парамагнетиков, а целых областей спонтанной намагниченности. Поэтому с ростом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намагниченность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и магнитная индукции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уже в довольно слабых полях растут очень быстро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Этим объясняется также увеличение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ферромагнетиков до максимального значения в слабых полях . 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32656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Эксперименты показали,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 магнитной проницаемости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является такой плавной, а имеет сложный вид. Это свидетельствует о том, что внутри ферромагнетика домены поворачиваются по полю скачком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Каждый домен представляет из себя небольшой постоянный магнит.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300" y="1847850"/>
            <a:ext cx="6629400" cy="3162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863305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При ослаблении внешнего магнитного поля до нуля ферромагнетики сохраняют остаточное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намагничение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так как тепловое движение не в состоянии быстро дезориен­тировать магнитные моменты столь крупных образований, какими являются домены. Поэтому и наблюдается явление магнитного гистерезиса. Для того чтобы ферромагнетик размагнитить, необходимо приложить коэрцитивную силу; размаг­ничиванию способствуют также встряхивание и нагревание ферромагнетика. Точка Кюри оказывается той температурой, выше которой происходит разрушение доменной структуры.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Существуют вещества, в которых обменные силы вызывают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антипараллельную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ориентацию спиновых магнитных моментов электронов. Такие тела называются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антиферромагнетиками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Их существование теоретически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было предсказано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Л.Д.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Ландау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(его биография, работы и публикации на сайте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raritet.chuvsu.ru )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феноменологическую модель </a:t>
            </a:r>
            <a:r>
              <a:rPr lang="ru-RU" sz="27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слоистого магнетика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объяснения магнитных свойств хлоридов железа, кобальта и никеля, в которой допускалась антипараллельная ориентация магнитных моментов соседних слоёв.</a:t>
            </a:r>
          </a:p>
        </p:txBody>
      </p:sp>
      <p:pic>
        <p:nvPicPr>
          <p:cNvPr id="2050" name="Picture 2" descr="https://rosspectr.ru/wp-content/uploads/f/a/6/fa61969eb3f09a9a4af4d1a38f2974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3708412" cy="247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Антиферромагнети́зм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(от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анти…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ферромагнетизм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одно 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магнитоупорядоченных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состояний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твёрдого тела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магнитные моменты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атомов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ионов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охлаждении ниже критической температуры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 (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точки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Нееля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компенсируются в пределах элементарной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магнитной ячейки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что полный магнитный момент тела в отсутствие внешнего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магнитного поля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близок к нулю. В простейшем случае антиферромагнитную структуру можно представить как совокупность двух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магнитных подрешёток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вставленных друг в друга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87824" y="4149080"/>
            <a:ext cx="3402261" cy="2184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161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Антиферромагнетиками являются некоторые соединения марганца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MnF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железа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и многих других элементов.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антиферромагнетике при повышении температуры из-за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разупорядочивающего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 </a:t>
            </a:r>
            <a:r>
              <a:rPr lang="ru-RU" sz="27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теплового движения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возникают </a:t>
            </a:r>
            <a:r>
              <a:rPr lang="ru-RU" sz="27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флуктуации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ориентации магнитных моментов атомов и средний магнитный момент 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магнитного атома (иона) уменьшается. При критической температуре </a:t>
            </a:r>
            <a:r>
              <a:rPr lang="ru-RU" sz="2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Tн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(точке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Нееля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антиферромагнитная точка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Кюри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становится равным нулю и антиферромагнитный порядок полностью разрушается: антиферромагнетик переходит в </a:t>
            </a:r>
            <a:r>
              <a:rPr lang="ru-RU" sz="27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парамагнитное состояние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717032"/>
            <a:ext cx="419100" cy="45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138" y="2564904"/>
            <a:ext cx="419100" cy="457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5445224"/>
            <a:ext cx="146457" cy="144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0009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последнее время большое значение приобрели полупроводниковые ферромаг­нетики —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ферриты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химические соединения типа М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7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7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— ион двухва­лентного металла (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). Они отличаются заметными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ферромагнитными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свойствами и большим удельным электрическим сопротивлением (в миллиарды раз большим, чем у металлов). Ферриты применяются для изготовления постоянных магнитов, ферритовых антенн, сердечников радиочастотных контуров, элементов оперативной памяти в вычислительной технике, для покрытия пленок в магнитофонах и видеомагнитофонах.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551837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несколько основных типов магнетиков, различимых по конфигурации их магнитных структур: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Диамагнетик"/>
              </a:rPr>
              <a:t>Диамагнетики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арамагнетики"/>
              </a:rPr>
              <a:t>парамагнетики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Ферромагнетики"/>
              </a:rPr>
              <a:t>Ферромагнетики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Пьезомагнетики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piézo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давлю и магнетизм), пьезомагнитный эффект, возникновение в веществе намагниченности под действием внешнего давления.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Пьезомагнетизм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существовать только в веществах, обладающих антиферромагнитной магнитной структурой, и принципиально невозможен в пара- и диамагнетиках.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79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6000" y="3177649"/>
            <a:ext cx="4572000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>
                <a:solidFill>
                  <a:srgbClr val="2A073A"/>
                </a:solidFill>
                <a:latin typeface="Times New Roman" panose="02020603050405020304" pitchFamily="18" charset="0"/>
              </a:rPr>
              <a:t>Александр Григорьевич Столетов (1839-1896)</a:t>
            </a:r>
            <a:endParaRPr lang="ru-RU" b="1" dirty="0">
              <a:solidFill>
                <a:srgbClr val="2A073A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056686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Деятельность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А. Г. Столетова развернулась ещё шире после защиты им в 1872 г. докторской диссертации "Исследование функции намагничения мягкого железа", явившейся результатом экспериментальной работы А. Г. Столетова. Экспериментальную часть диссертации он выполнил во время шестимесячной командировки в 1871 г. в Гейдельберг в лабораторию Кирхгофа, который высоко ценил дарования А. Г. Столетова и охотно предоставил ему место в своей лаборатории. В 1873 г. А. Г. Столетов был утверждён ординарным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профессором.</a:t>
            </a:r>
            <a:endParaRPr lang="ru-RU" dirty="0"/>
          </a:p>
        </p:txBody>
      </p:sp>
      <p:pic>
        <p:nvPicPr>
          <p:cNvPr id="1026" name="Picture 2" descr="https://sun9-62.userapi.com/impg/lqgFmV9DGgDPjLJolMbSeMvM6HaP1EpghtA2XQ/GSfxCn43X0Q.jpg?size=454x604&amp;quality=95&amp;sign=75e8bd261fa3f7dec56d3e36c7cd1f6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92696"/>
            <a:ext cx="2130425" cy="2834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40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Применение магнетизма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637" y="1485900"/>
            <a:ext cx="7324725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906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1576387"/>
            <a:ext cx="7239000" cy="3705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626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166</Words>
  <Application>Microsoft Office PowerPoint</Application>
  <PresentationFormat>Экран (4:3)</PresentationFormat>
  <Paragraphs>27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              Чувашский государственный университет Раритетная лаборатория физики raritet.chuvsu.ru  Лекция 19. (РЭА).  Магнитное поле в веществе       Лекцию подготовил            доцент кафедры общей физики       Сорокин Геннадий Михайлович      2025 год</vt:lpstr>
      <vt:lpstr>Слайд 2</vt:lpstr>
      <vt:lpstr>         Содержание  1. Магнитные моменты электронов и атомов. 2. Диамагнетизм и парамагнетизм. 3. Намагниченность. Магнитное поле в веществе. 4. Напряженность магнитного поля. Закон полного тока для магнитного поля в веществе. 5.Ферромагнетики. </vt:lpstr>
      <vt:lpstr>Введение. </vt:lpstr>
      <vt:lpstr>Слайд 5</vt:lpstr>
      <vt:lpstr>Применение магнетизма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                   При отсутствии внешнего магнитного поля магнитные моменты отдельных доменов ориентированы хаотически и компенсируют друг друга, поэтому результирующий магнитный момент ферромагнетика равен нулю и ферромагнетик не намагничен. Внешнее магнитное поле ориентирует по полю магнитные моменты не отдельных атомов, как это имеет место в случае парамагнетиков, а целых областей спонтанной намагниченности. Поэтому с ростом Н намагниченность J  и магнитная индукции В  уже в довольно слабых полях растут очень быстро. Этим объясняется также увеличение  ферромагнетиков до максимального значения в слабых полях . </vt:lpstr>
      <vt:lpstr>Слайд 32</vt:lpstr>
      <vt:lpstr>                При ослаблении внешнего магнитного поля до нуля ферромагнетики сохраняют остаточное намагничение, так как тепловое движение не в состоянии быстро дезориен­тировать магнитные моменты столь крупных образований, какими являются домены. Поэтому и наблюдается явление магнитного гистерезиса. Для того чтобы ферромагнетик размагнитить, необходимо приложить коэрцитивную силу; размаг­ничиванию способствуют также встряхивание и нагревание ферромагнетика. Точка Кюри оказывается той температурой, выше которой происходит разрушение доменной структуры. </vt:lpstr>
      <vt:lpstr>       Существуют вещества, в которых обменные силы вызывают антипараллельную ориентацию спиновых магнитных моментов электронов. Такие тела называются антиферромагнетиками. Их существование теоретически было предсказано Л.Д. Ландау (его биография, работы и публикации на сайте raritet.chuvsu.ru ).    Он разработал феноменологическую модель слоистого магнетика для объяснения магнитных свойств хлоридов железа, кобальта и никеля, в которой допускалась антипараллельная ориентация магнитных моментов соседних слоёв.</vt:lpstr>
      <vt:lpstr>        Антиферромагнети́зм (от анти… и ферромагнетизм), одно из магнитоупорядоченных состояний твёрдого тела, в котором магнитные моменты атомов (ионов) при охлаждении ниже критической температуры TN​ (точки Нееля) компенсируются в пределах элементарной магнитной ячейки, так что полный магнитный момент тела в отсутствие внешнего магнитного поля близок к нулю. В простейшем случае антиферромагнитную структуру можно представить как совокупность двух магнитных подрешёток, вставленных друг в друга </vt:lpstr>
      <vt:lpstr>             Антиферромагнетиками являются некоторые соединения марганца (MnO, MnF2), железа (FeO, FeCl2) и многих других элементов.  В антиферромагнетике при повышении температуры из-за разупорядочивающего действия теплового движения возникают флуктуации ориентации магнитных моментов атомов и средний магнитный момент   каждого магнитного атома (иона) уменьшается. При критической температуре Tн​ (точке Нееля, антиферромагнитная точка Кюри)   становится равным нулю и антиферромагнитный порядок полностью разрушается: антиферромагнетик переходит в парамагнитное состояние. </vt:lpstr>
      <vt:lpstr>                 В последнее время большое значение приобрели полупроводниковые ферромаг­нетики — ферриты, химические соединения типа МeОFе2О3, где Me — ион двухва­лентного металла (Mn, Co, Ni, Сu, Mg, Zn, Cd, Fe). Они отличаются заметными ферромагнитными свойствами и большим удельным электрическим сопротивлением (в миллиарды раз большим, чем у металлов). Ферриты применяются для изготовления постоянных магнитов, ферритовых антенн, сердечников радиочастотных контуров, элементов оперативной памяти в вычислительной технике, для покрытия пленок в магнитофонах и видеомагнитофонах. 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 Мочалов</dc:creator>
  <cp:lastModifiedBy>MF-300</cp:lastModifiedBy>
  <cp:revision>64</cp:revision>
  <dcterms:created xsi:type="dcterms:W3CDTF">2020-09-28T07:40:24Z</dcterms:created>
  <dcterms:modified xsi:type="dcterms:W3CDTF">2025-09-16T11:01:22Z</dcterms:modified>
</cp:coreProperties>
</file>